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0BC6-9408-47FB-AC59-3262335A9B58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ECA9-6D83-4938-84FB-CF8968FAA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9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0BC6-9408-47FB-AC59-3262335A9B58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ECA9-6D83-4938-84FB-CF8968FAA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26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0BC6-9408-47FB-AC59-3262335A9B58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ECA9-6D83-4938-84FB-CF8968FAA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90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0BC6-9408-47FB-AC59-3262335A9B58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ECA9-6D83-4938-84FB-CF8968FAA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43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0BC6-9408-47FB-AC59-3262335A9B58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ECA9-6D83-4938-84FB-CF8968FAA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15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0BC6-9408-47FB-AC59-3262335A9B58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ECA9-6D83-4938-84FB-CF8968FAA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70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0BC6-9408-47FB-AC59-3262335A9B58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ECA9-6D83-4938-84FB-CF8968FAA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60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0BC6-9408-47FB-AC59-3262335A9B58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ECA9-6D83-4938-84FB-CF8968FAA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6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0BC6-9408-47FB-AC59-3262335A9B58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ECA9-6D83-4938-84FB-CF8968FAA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11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0BC6-9408-47FB-AC59-3262335A9B58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ECA9-6D83-4938-84FB-CF8968FAA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48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0BC6-9408-47FB-AC59-3262335A9B58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ECA9-6D83-4938-84FB-CF8968FAA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52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80BC6-9408-47FB-AC59-3262335A9B58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CECA9-6D83-4938-84FB-CF8968FAA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3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4204" y="1872861"/>
            <a:ext cx="9144000" cy="23876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 пользой провести лето!?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0212" y="4706219"/>
            <a:ext cx="9144000" cy="1655762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Горбунова Лидия Сергеевна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351625"/>
            <a:ext cx="76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Пензенская обл.,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г.Пенза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 № 18 г. Пензы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(МБОУ СОШ №18 г. Пензы)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Беляева, д. 43, г. Пенза, 440028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(8412) 49-88-73, Е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school18@guoedu.ru</a:t>
            </a:r>
          </a:p>
        </p:txBody>
      </p:sp>
    </p:spTree>
    <p:extLst>
      <p:ext uri="{BB962C8B-B14F-4D97-AF65-F5344CB8AC3E}">
        <p14:creationId xmlns:p14="http://schemas.microsoft.com/office/powerpoint/2010/main" val="395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лагерь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un9-61.userapi.com/impf/c831409/v831409088/152ea3/fi3SHbZVueg.jpg?size=1080x854&amp;quality=96&amp;sign=5fa3d383e6d3a09fee7a33cdeb60e05a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18" y="1578603"/>
            <a:ext cx="6625086" cy="5238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685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stolica58.ru/uploads/2019/19-09/c404d7f29c67e563b151a6ca5ad16e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88" y="1621677"/>
            <a:ext cx="7317824" cy="5084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001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Сладкая лень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mm-g.ru/upload/iblock/0f5/0f52ca88018b913f9e3eac7ae3dc750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716" y="1480568"/>
            <a:ext cx="7876420" cy="5259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248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avatars.mds.yandex.net/get-zen_doc/1588093/pub_5d4aae57a2d6ed00ab410ca7_5d4ab9388c5be800af058a68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30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прекрасный период в жизни любого школьника 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incamp.ru/u/1/6/kanikulyi-shaltaya-boltaya-13-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701" y="1609408"/>
            <a:ext cx="7562459" cy="5039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1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Каникула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— Сириус — впервые появлялась над горизонтом, в Риме начинались самые жаркие дни лета и объявлялся перерыв во всяких занятиях. Естественно, что он и получил название «каникулы».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pbs.twimg.com/media/EQPflhYUEAEgcj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951" y="1917381"/>
            <a:ext cx="7234329" cy="4825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75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520" y="89344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Каникулы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период, совершенно свободный от учебы. В отличие от отпуска, который предоставляется взрослым работникам в индивидуально определяемые сроки, школьники имеют возможность насладиться «детским отпуском».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2.bp.blogspot.com/-t2juQxRJ3Q0/VurnIVbOkiI/AAAAAAAABHw/hGy3vRtdYnoLG3S4Rpn617Yjk_hWPBvjQ/s1600/1388346847_www.radionetplus.ru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2" y="2084867"/>
            <a:ext cx="8705215" cy="4684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3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Усталость имеет свойство накапливаться, и одной, даже двух недель недостаточно, чтобы эту усталость полностью снять. Для этого нужно более длительное время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www.nationalelfservice.net/cms/wp-content/uploads/2014/01/shutterstock_1501814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376" y="2008505"/>
            <a:ext cx="6527007" cy="4351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9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же с пользой провести ребенку лето?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43209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Соблюдать режим дня.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Планирование деятельности ребенка.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Организация дополнительных занятий, для более тщательной подготовки к ЕГЭ или устранению пробелов в знаниях.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521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отдых у моря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.mycdn.me/i?r=AzEPZsRbOZEKgBhR0XGMT1RkVaZopgSvPUSu_85P6uNPCKaKTM5SRkZCeTgDn6uOy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494" y="1690688"/>
            <a:ext cx="7569367" cy="5048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842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media.babylonbee.com/articles/article-4046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305" y="1609963"/>
            <a:ext cx="8875389" cy="5024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0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Самосовершенствование</a:t>
            </a:r>
          </a:p>
        </p:txBody>
      </p:sp>
      <p:pic>
        <p:nvPicPr>
          <p:cNvPr id="4098" name="Picture 2" descr="https://im0-tub-ru.yandex.net/i?id=ac54692ddbf809b90c00227888d9957a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411" y="1592711"/>
            <a:ext cx="7660110" cy="5102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4216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176</Words>
  <Application>Microsoft Office PowerPoint</Application>
  <PresentationFormat>Широкоэкранный</PresentationFormat>
  <Paragraphs>22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Как с пользой провести лето!?</vt:lpstr>
      <vt:lpstr>Самый прекрасный период в жизни любого школьника …</vt:lpstr>
      <vt:lpstr>Когда «Каникула» — Сириус — впервые появлялась над горизонтом, в Риме начинались самые жаркие дни лета и объявлялся перерыв во всяких занятиях. Естественно, что он и получил название «каникулы».</vt:lpstr>
      <vt:lpstr>Каникулы – период, совершенно свободный от учебы. В отличие от отпуска, который предоставляется взрослым работникам в индивидуально определяемые сроки, школьники имеют возможность насладиться «детским отпуском». </vt:lpstr>
      <vt:lpstr>Усталость имеет свойство накапливаться, и одной, даже двух недель недостаточно, чтобы эту усталость полностью снять. Для этого нужно более длительное время</vt:lpstr>
      <vt:lpstr>Как же с пользой провести ребенку лето? </vt:lpstr>
      <vt:lpstr>Семейный отдых у моря</vt:lpstr>
      <vt:lpstr>Спорт</vt:lpstr>
      <vt:lpstr>Самосовершенствование</vt:lpstr>
      <vt:lpstr>Детский лагерь</vt:lpstr>
      <vt:lpstr>Работа </vt:lpstr>
      <vt:lpstr>Сладкая лень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 пользой провести лето!?</dc:title>
  <dc:creator>User</dc:creator>
  <cp:lastModifiedBy>User</cp:lastModifiedBy>
  <cp:revision>4</cp:revision>
  <dcterms:created xsi:type="dcterms:W3CDTF">2021-05-23T11:23:14Z</dcterms:created>
  <dcterms:modified xsi:type="dcterms:W3CDTF">2021-05-23T12:03:28Z</dcterms:modified>
</cp:coreProperties>
</file>